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3" r:id="rId1"/>
  </p:sldMasterIdLst>
  <p:notesMasterIdLst>
    <p:notesMasterId r:id="rId28"/>
  </p:notesMasterIdLst>
  <p:sldIdLst>
    <p:sldId id="278" r:id="rId2"/>
    <p:sldId id="313" r:id="rId3"/>
    <p:sldId id="340" r:id="rId4"/>
    <p:sldId id="268" r:id="rId5"/>
    <p:sldId id="315" r:id="rId6"/>
    <p:sldId id="316" r:id="rId7"/>
    <p:sldId id="296" r:id="rId8"/>
    <p:sldId id="276" r:id="rId9"/>
    <p:sldId id="339" r:id="rId10"/>
    <p:sldId id="338" r:id="rId11"/>
    <p:sldId id="333" r:id="rId12"/>
    <p:sldId id="334" r:id="rId13"/>
    <p:sldId id="332" r:id="rId14"/>
    <p:sldId id="305" r:id="rId15"/>
    <p:sldId id="302" r:id="rId16"/>
    <p:sldId id="281" r:id="rId17"/>
    <p:sldId id="298" r:id="rId18"/>
    <p:sldId id="309" r:id="rId19"/>
    <p:sldId id="286" r:id="rId20"/>
    <p:sldId id="328" r:id="rId21"/>
    <p:sldId id="258" r:id="rId22"/>
    <p:sldId id="320" r:id="rId23"/>
    <p:sldId id="327" r:id="rId24"/>
    <p:sldId id="321" r:id="rId25"/>
    <p:sldId id="325" r:id="rId26"/>
    <p:sldId id="341" r:id="rId27"/>
  </p:sldIdLst>
  <p:sldSz cx="12192000" cy="6858000"/>
  <p:notesSz cx="6858000" cy="994568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C0014D3-9B8B-4243-B535-A56BC637A5F2}" v="24" dt="2021-04-12T07:21:32.0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74770" autoAdjust="0"/>
  </p:normalViewPr>
  <p:slideViewPr>
    <p:cSldViewPr snapToGrid="0">
      <p:cViewPr varScale="1">
        <p:scale>
          <a:sx n="83" d="100"/>
          <a:sy n="83" d="100"/>
        </p:scale>
        <p:origin x="159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2" d="100"/>
          <a:sy n="72" d="100"/>
        </p:scale>
        <p:origin x="2822" y="8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5AF0B5-DBFE-4BD5-AC84-CFB6A3970159}" type="datetimeFigureOut">
              <a:rPr kumimoji="1" lang="ja-JP" altLang="en-US" smtClean="0"/>
              <a:t>2021/4/12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786362"/>
            <a:ext cx="5486400" cy="39161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D52225-EACB-4585-916C-B4B52EED03B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57737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D52225-EACB-4585-916C-B4B52EED03BD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12017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D52225-EACB-4585-916C-B4B52EED03BD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75319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D52225-EACB-4585-916C-B4B52EED03BD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32513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D52225-EACB-4585-916C-B4B52EED03BD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96507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D52225-EACB-4585-916C-B4B52EED03BD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883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D52225-EACB-4585-916C-B4B52EED03BD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28436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D52225-EACB-4585-916C-B4B52EED03BD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5393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D52225-EACB-4585-916C-B4B52EED03BD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94076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D52225-EACB-4585-916C-B4B52EED03BD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08824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D52225-EACB-4585-916C-B4B52EED03BD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19382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D52225-EACB-4585-916C-B4B52EED03BD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72278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D52225-EACB-4585-916C-B4B52EED03BD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61443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D52225-EACB-4585-916C-B4B52EED03BD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67982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D52225-EACB-4585-916C-B4B52EED03BD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93795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444500" y="5530563"/>
            <a:ext cx="5555512" cy="3916115"/>
          </a:xfrm>
        </p:spPr>
        <p:txBody>
          <a:bodyPr/>
          <a:lstStyle/>
          <a:p>
            <a:pPr lvl="0" algn="just"/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D52225-EACB-4585-916C-B4B52EED03BD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35197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D52225-EACB-4585-916C-B4B52EED03BD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75133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                                                                                                               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D52225-EACB-4585-916C-B4B52EED03BD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95045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D52225-EACB-4585-916C-B4B52EED03BD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72769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D52225-EACB-4585-916C-B4B52EED03BD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76226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A1141-FAB8-4FB4-9F26-CDDE954E7424}" type="datetimeFigureOut">
              <a:rPr kumimoji="1" lang="ja-JP" altLang="en-US" smtClean="0"/>
              <a:t>2021/4/12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119AF-C3A3-4B4C-87AB-B59A44C413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6481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A1141-FAB8-4FB4-9F26-CDDE954E7424}" type="datetimeFigureOut">
              <a:rPr kumimoji="1" lang="ja-JP" altLang="en-US" smtClean="0"/>
              <a:t>2021/4/12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119AF-C3A3-4B4C-87AB-B59A44C413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9779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A1141-FAB8-4FB4-9F26-CDDE954E7424}" type="datetimeFigureOut">
              <a:rPr kumimoji="1" lang="ja-JP" altLang="en-US" smtClean="0"/>
              <a:t>2021/4/12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119AF-C3A3-4B4C-87AB-B59A44C413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20945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A1141-FAB8-4FB4-9F26-CDDE954E7424}" type="datetimeFigureOut">
              <a:rPr kumimoji="1" lang="ja-JP" altLang="en-US" smtClean="0"/>
              <a:t>2021/4/12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119AF-C3A3-4B4C-87AB-B59A44C413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54216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付きの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A1141-FAB8-4FB4-9F26-CDDE954E7424}" type="datetimeFigureOut">
              <a:rPr kumimoji="1" lang="ja-JP" altLang="en-US" smtClean="0"/>
              <a:t>2021/4/12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119AF-C3A3-4B4C-87AB-B59A44C413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385476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または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A1141-FAB8-4FB4-9F26-CDDE954E7424}" type="datetimeFigureOut">
              <a:rPr kumimoji="1" lang="ja-JP" altLang="en-US" smtClean="0"/>
              <a:t>2021/4/12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119AF-C3A3-4B4C-87AB-B59A44C413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04193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A1141-FAB8-4FB4-9F26-CDDE954E7424}" type="datetimeFigureOut">
              <a:rPr kumimoji="1" lang="ja-JP" altLang="en-US" smtClean="0"/>
              <a:t>2021/4/12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119AF-C3A3-4B4C-87AB-B59A44C413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72923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A1141-FAB8-4FB4-9F26-CDDE954E7424}" type="datetimeFigureOut">
              <a:rPr kumimoji="1" lang="ja-JP" altLang="en-US" smtClean="0"/>
              <a:t>2021/4/12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119AF-C3A3-4B4C-87AB-B59A44C413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1024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A1141-FAB8-4FB4-9F26-CDDE954E7424}" type="datetimeFigureOut">
              <a:rPr kumimoji="1" lang="ja-JP" altLang="en-US" smtClean="0"/>
              <a:t>2021/4/12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119AF-C3A3-4B4C-87AB-B59A44C413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2821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A1141-FAB8-4FB4-9F26-CDDE954E7424}" type="datetimeFigureOut">
              <a:rPr kumimoji="1" lang="ja-JP" altLang="en-US" smtClean="0"/>
              <a:t>2021/4/12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119AF-C3A3-4B4C-87AB-B59A44C413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7806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A1141-FAB8-4FB4-9F26-CDDE954E7424}" type="datetimeFigureOut">
              <a:rPr kumimoji="1" lang="ja-JP" altLang="en-US" smtClean="0"/>
              <a:t>2021/4/12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119AF-C3A3-4B4C-87AB-B59A44C413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6186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A1141-FAB8-4FB4-9F26-CDDE954E7424}" type="datetimeFigureOut">
              <a:rPr kumimoji="1" lang="ja-JP" altLang="en-US" smtClean="0"/>
              <a:t>2021/4/12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119AF-C3A3-4B4C-87AB-B59A44C413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4727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A1141-FAB8-4FB4-9F26-CDDE954E7424}" type="datetimeFigureOut">
              <a:rPr kumimoji="1" lang="ja-JP" altLang="en-US" smtClean="0"/>
              <a:t>2021/4/12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119AF-C3A3-4B4C-87AB-B59A44C413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6185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A1141-FAB8-4FB4-9F26-CDDE954E7424}" type="datetimeFigureOut">
              <a:rPr kumimoji="1" lang="ja-JP" altLang="en-US" smtClean="0"/>
              <a:t>2021/4/12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119AF-C3A3-4B4C-87AB-B59A44C413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6390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A1141-FAB8-4FB4-9F26-CDDE954E7424}" type="datetimeFigureOut">
              <a:rPr kumimoji="1" lang="ja-JP" altLang="en-US" smtClean="0"/>
              <a:t>2021/4/12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119AF-C3A3-4B4C-87AB-B59A44C413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1968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A1141-FAB8-4FB4-9F26-CDDE954E7424}" type="datetimeFigureOut">
              <a:rPr kumimoji="1" lang="ja-JP" altLang="en-US" smtClean="0"/>
              <a:t>2021/4/12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119AF-C3A3-4B4C-87AB-B59A44C413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9372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BA1141-FAB8-4FB4-9F26-CDDE954E7424}" type="datetimeFigureOut">
              <a:rPr kumimoji="1" lang="ja-JP" altLang="en-US" smtClean="0"/>
              <a:t>2021/4/12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1E119AF-C3A3-4B4C-87AB-B59A44C413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7274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4" r:id="rId1"/>
    <p:sldLayoutId id="2147483925" r:id="rId2"/>
    <p:sldLayoutId id="2147483926" r:id="rId3"/>
    <p:sldLayoutId id="2147483927" r:id="rId4"/>
    <p:sldLayoutId id="2147483928" r:id="rId5"/>
    <p:sldLayoutId id="2147483929" r:id="rId6"/>
    <p:sldLayoutId id="2147483930" r:id="rId7"/>
    <p:sldLayoutId id="2147483931" r:id="rId8"/>
    <p:sldLayoutId id="2147483932" r:id="rId9"/>
    <p:sldLayoutId id="2147483933" r:id="rId10"/>
    <p:sldLayoutId id="2147483934" r:id="rId11"/>
    <p:sldLayoutId id="2147483935" r:id="rId12"/>
    <p:sldLayoutId id="2147483936" r:id="rId13"/>
    <p:sldLayoutId id="2147483937" r:id="rId14"/>
    <p:sldLayoutId id="2147483938" r:id="rId15"/>
    <p:sldLayoutId id="2147483939" r:id="rId16"/>
  </p:sldLayoutIdLst>
  <p:txStyles>
    <p:titleStyle>
      <a:lvl1pPr algn="l" defTabSz="457200" rtl="0" eaLnBrk="1" latinLnBrk="0" hangingPunct="1">
        <a:spcBef>
          <a:spcPct val="0"/>
        </a:spcBef>
        <a:buNone/>
        <a:defRPr kumimoji="1"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96384" y="355598"/>
            <a:ext cx="8596668" cy="1049867"/>
          </a:xfrm>
        </p:spPr>
        <p:txBody>
          <a:bodyPr>
            <a:normAutofit/>
          </a:bodyPr>
          <a:lstStyle/>
          <a:p>
            <a:r>
              <a:rPr kumimoji="1" lang="en-US" altLang="ja-JP" sz="5400" dirty="0">
                <a:solidFill>
                  <a:schemeClr val="accent5">
                    <a:lumMod val="75000"/>
                  </a:schemeClr>
                </a:solidFill>
                <a:latin typeface="HGP行書体" panose="03000600000000000000" pitchFamily="66" charset="-128"/>
                <a:ea typeface="HGP行書体" panose="03000600000000000000" pitchFamily="66" charset="-128"/>
              </a:rPr>
              <a:t>    Cherry Blossom</a:t>
            </a:r>
            <a:r>
              <a:rPr kumimoji="1" lang="ja-JP" altLang="en-US" sz="5400" dirty="0">
                <a:solidFill>
                  <a:schemeClr val="accent5">
                    <a:lumMod val="75000"/>
                  </a:schemeClr>
                </a:solidFill>
                <a:latin typeface="HGP行書体" panose="03000600000000000000" pitchFamily="66" charset="-128"/>
                <a:ea typeface="HGP行書体" panose="03000600000000000000" pitchFamily="66" charset="-128"/>
              </a:rPr>
              <a:t>　</a:t>
            </a:r>
            <a:r>
              <a:rPr kumimoji="1" lang="en-US" altLang="ja-JP" sz="5400" dirty="0">
                <a:solidFill>
                  <a:schemeClr val="accent5">
                    <a:lumMod val="75000"/>
                  </a:schemeClr>
                </a:solidFill>
                <a:latin typeface="HGP行書体" panose="03000600000000000000" pitchFamily="66" charset="-128"/>
                <a:ea typeface="HGP行書体" panose="03000600000000000000" pitchFamily="66" charset="-128"/>
              </a:rPr>
              <a:t>Viewing </a:t>
            </a:r>
            <a:endParaRPr kumimoji="1" lang="ja-JP" altLang="en-US" sz="5400" dirty="0">
              <a:solidFill>
                <a:schemeClr val="accent5">
                  <a:lumMod val="75000"/>
                </a:schemeClr>
              </a:solidFill>
              <a:latin typeface="HGP行書体" panose="03000600000000000000" pitchFamily="66" charset="-128"/>
              <a:ea typeface="HGP行書体" panose="03000600000000000000" pitchFamily="66" charset="-128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idx="1"/>
          </p:nvPr>
        </p:nvSpPr>
        <p:spPr>
          <a:xfrm>
            <a:off x="1317627" y="859887"/>
            <a:ext cx="8571268" cy="16705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kumimoji="1" lang="en-US" altLang="ja-JP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latin typeface="HGP行書体" panose="03000600000000000000" pitchFamily="66" charset="-128"/>
                <a:ea typeface="HGP行書体" panose="03000600000000000000" pitchFamily="66" charset="-128"/>
              </a:rPr>
              <a:t>				</a:t>
            </a:r>
            <a:r>
              <a:rPr lang="en-US" altLang="ja-JP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行書体" panose="03000600000000000000" pitchFamily="66" charset="-128"/>
                <a:ea typeface="HGP行書体" panose="03000600000000000000" pitchFamily="66" charset="-128"/>
              </a:rPr>
              <a:t>H</a:t>
            </a:r>
            <a:r>
              <a:rPr kumimoji="1" lang="en-US" altLang="ja-JP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行書体" panose="03000600000000000000" pitchFamily="66" charset="-128"/>
                <a:ea typeface="HGP行書体" panose="03000600000000000000" pitchFamily="66" charset="-128"/>
              </a:rPr>
              <a:t>anami</a:t>
            </a:r>
            <a:endParaRPr kumimoji="1" lang="ja-JP" altLang="en-US" sz="9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行書体" panose="03000600000000000000" pitchFamily="66" charset="-128"/>
              <a:ea typeface="HGP行書体" panose="03000600000000000000" pitchFamily="66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834342" y="9684781"/>
            <a:ext cx="18152775" cy="2421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pic>
        <p:nvPicPr>
          <p:cNvPr id="8" name="Picture 2" descr="https://upload.wikimedia.org/wikipedia/commons/thumb/5/52/Yoshino_Sakura_Tidal_Basin_DC.jpg/220px-Yoshino_Sakura_Tidal_Basin_D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423" y="2430734"/>
            <a:ext cx="8155629" cy="450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4050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1026" name="Picture 2" descr="https://s3-ap-northeast-1.amazonaws.com/www.kabuki-bito.jp.assets/wp-content/uploads/2021/03/31183620/shinokiri_sakura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7" y="-1476328"/>
            <a:ext cx="5108222" cy="8334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s3-ap-northeast-1.amazonaws.com/www.kabuki-bito.jp.assets/wp-content/uploads/2021/03/31183625/Dojoji_sakura-scale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9996" y="-1021006"/>
            <a:ext cx="6148384" cy="7879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8570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819150"/>
            <a:ext cx="10407977" cy="6038850"/>
          </a:xfrm>
          <a:prstGeom prst="rect">
            <a:avLst/>
          </a:prstGeom>
        </p:spPr>
      </p:pic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838200" y="-103031"/>
            <a:ext cx="10515600" cy="875763"/>
          </a:xfrm>
        </p:spPr>
        <p:txBody>
          <a:bodyPr>
            <a:normAutofit fontScale="90000"/>
          </a:bodyPr>
          <a:lstStyle/>
          <a:p>
            <a:r>
              <a:rPr lang="ja-JP" altLang="en-US" sz="3200" dirty="0"/>
              <a:t/>
            </a:r>
            <a:br>
              <a:rPr lang="ja-JP" altLang="en-US" sz="3200" dirty="0"/>
            </a:br>
            <a:r>
              <a:rPr kumimoji="1" lang="en-US" altLang="ja-JP" sz="3200" dirty="0"/>
              <a:t/>
            </a:r>
            <a:br>
              <a:rPr kumimoji="1" lang="en-US" altLang="ja-JP" sz="3200" dirty="0"/>
            </a:br>
            <a:r>
              <a:rPr kumimoji="1" lang="ja-JP" altLang="en-US" sz="3200" dirty="0"/>
              <a:t>　　　　　　　　　</a:t>
            </a:r>
            <a:r>
              <a:rPr lang="en-US" altLang="ja-JP" sz="3200" dirty="0"/>
              <a:t/>
            </a:r>
            <a:br>
              <a:rPr lang="en-US" altLang="ja-JP" sz="3200" dirty="0"/>
            </a:br>
            <a:endParaRPr kumimoji="1" lang="ja-JP" altLang="en-US" sz="3200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idx="1"/>
          </p:nvPr>
        </p:nvSpPr>
        <p:spPr>
          <a:xfrm>
            <a:off x="0" y="179109"/>
            <a:ext cx="10515600" cy="51886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dirty="0"/>
              <a:t>　　　</a:t>
            </a:r>
            <a:r>
              <a:rPr lang="en-US" altLang="zh-CN" sz="2400" dirty="0"/>
              <a:t>Imperial Palace  in Kyoto  with court ladies</a:t>
            </a:r>
            <a:r>
              <a:rPr lang="ja-JP" altLang="en-US" sz="2400" dirty="0"/>
              <a:t>　　　</a:t>
            </a:r>
            <a:endParaRPr lang="en-US" altLang="ja-JP" sz="2400" dirty="0"/>
          </a:p>
        </p:txBody>
      </p:sp>
    </p:spTree>
    <p:extLst>
      <p:ext uri="{BB962C8B-B14F-4D97-AF65-F5344CB8AC3E}">
        <p14:creationId xmlns:p14="http://schemas.microsoft.com/office/powerpoint/2010/main" val="354159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207391"/>
            <a:ext cx="10515600" cy="1690688"/>
          </a:xfrm>
        </p:spPr>
        <p:txBody>
          <a:bodyPr>
            <a:normAutofit/>
          </a:bodyPr>
          <a:lstStyle/>
          <a:p>
            <a:r>
              <a:rPr lang="en-US" altLang="ja-JP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Edo Castle</a:t>
            </a:r>
            <a:endParaRPr kumimoji="1" lang="ja-JP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コンテンツ プレースホルダー 4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30" y="1268372"/>
            <a:ext cx="10331777" cy="5608637"/>
          </a:xfrm>
        </p:spPr>
      </p:pic>
    </p:spTree>
    <p:extLst>
      <p:ext uri="{BB962C8B-B14F-4D97-AF65-F5344CB8AC3E}">
        <p14:creationId xmlns:p14="http://schemas.microsoft.com/office/powerpoint/2010/main" val="271756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/>
            </a:r>
            <a:br>
              <a:rPr lang="ja-JP" altLang="en-US" dirty="0"/>
            </a:br>
            <a:r>
              <a:rPr kumimoji="1" lang="en-US" altLang="ja-JP" dirty="0" err="1"/>
              <a:t>anami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001423" y="2334210"/>
            <a:ext cx="8596668" cy="3880773"/>
          </a:xfrm>
        </p:spPr>
        <p:txBody>
          <a:bodyPr/>
          <a:lstStyle/>
          <a:p>
            <a:endParaRPr kumimoji="1" lang="ja-JP" altLang="en-US" dirty="0"/>
          </a:p>
        </p:txBody>
      </p:sp>
      <p:pic>
        <p:nvPicPr>
          <p:cNvPr id="4" name="図 3" descr="75+浮世絵 花見 - 最高の花の画像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667" y="-11574"/>
            <a:ext cx="11389488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022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80999" y="530548"/>
            <a:ext cx="8460667" cy="654785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Ukiyoe</a:t>
            </a:r>
            <a:r>
              <a:rPr kumimoji="1" lang="en-US" alt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kumimoji="1" lang="en-US" alt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Ueno Park</a:t>
            </a:r>
            <a:endParaRPr kumimoji="1"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https://upload.wikimedia.org/wikipedia/commons/1/1e/100_views_edo_011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9147" y="-443060"/>
            <a:ext cx="7120660" cy="7500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2338426" y="6125812"/>
            <a:ext cx="1921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　広重</a:t>
            </a:r>
          </a:p>
        </p:txBody>
      </p:sp>
    </p:spTree>
    <p:extLst>
      <p:ext uri="{BB962C8B-B14F-4D97-AF65-F5344CB8AC3E}">
        <p14:creationId xmlns:p14="http://schemas.microsoft.com/office/powerpoint/2010/main" val="3166089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upload.wikimedia.org/wikipedia/commons/8/88/Yasui_tenjinyama_hanam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2477" y="986620"/>
            <a:ext cx="7806267" cy="5871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1210734" y="220133"/>
            <a:ext cx="79925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solidFill>
                  <a:schemeClr val="accent1"/>
                </a:solidFill>
              </a:rPr>
              <a:t>Hanami Party</a:t>
            </a:r>
            <a:endParaRPr kumimoji="1" lang="ja-JP" altLang="en-US" sz="2800" dirty="0">
              <a:solidFill>
                <a:schemeClr val="accent1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17644" y="5253834"/>
            <a:ext cx="20866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/>
              <a:t>Dancing </a:t>
            </a:r>
          </a:p>
          <a:p>
            <a:r>
              <a:rPr lang="en-US" altLang="ja-JP" sz="2800" dirty="0" err="1"/>
              <a:t>Singng</a:t>
            </a:r>
            <a:endParaRPr lang="en-US" altLang="ja-JP" sz="2800" dirty="0"/>
          </a:p>
          <a:p>
            <a:r>
              <a:rPr lang="en-US" altLang="ja-JP" sz="2800" dirty="0"/>
              <a:t>Sake</a:t>
            </a:r>
          </a:p>
        </p:txBody>
      </p:sp>
    </p:spTree>
    <p:extLst>
      <p:ext uri="{BB962C8B-B14F-4D97-AF65-F5344CB8AC3E}">
        <p14:creationId xmlns:p14="http://schemas.microsoft.com/office/powerpoint/2010/main" val="341160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2034838" cy="1325563"/>
          </a:xfrm>
        </p:spPr>
        <p:txBody>
          <a:bodyPr>
            <a:normAutofit/>
          </a:bodyPr>
          <a:lstStyle/>
          <a:p>
            <a:r>
              <a:rPr kumimoji="1" lang="en-US" altLang="ja-JP" sz="3200" dirty="0"/>
              <a:t/>
            </a:r>
            <a:br>
              <a:rPr kumimoji="1" lang="en-US" altLang="ja-JP" sz="3200" dirty="0"/>
            </a:br>
            <a:r>
              <a:rPr kumimoji="1" lang="ja-JP" altLang="en-US" sz="3200" dirty="0"/>
              <a:t>　　　　　　　　　　　　　　　　　　　　　　</a:t>
            </a:r>
          </a:p>
        </p:txBody>
      </p:sp>
      <p:pic>
        <p:nvPicPr>
          <p:cNvPr id="1028" name="Picture 4" descr="https://upload.wikimedia.org/wikipedia/commons/8/83/Gotenyama_hiroshige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16273" y="272143"/>
            <a:ext cx="10875727" cy="6585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角丸四角形 5"/>
          <p:cNvSpPr/>
          <p:nvPr/>
        </p:nvSpPr>
        <p:spPr>
          <a:xfrm>
            <a:off x="11576" y="5897301"/>
            <a:ext cx="1840374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dirty="0"/>
              <a:t>Hanami Bento</a:t>
            </a:r>
          </a:p>
          <a:p>
            <a:r>
              <a:rPr lang="en-US" altLang="ja-JP" dirty="0"/>
              <a:t>Sake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90407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load.wikimedia.org/wikipedia/commons/thumb/4/41/Gezelschap_onder_een_kersenboom-Rijksmuseum_AK-MAK-933.jpeg/1280px-Gezelschap_onder_een_kersenboom-Rijksmuseum_AK-MAK-933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239" y="-739282"/>
            <a:ext cx="10039845" cy="7597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0191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41654" y="92598"/>
            <a:ext cx="8596668" cy="128106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Ue</a:t>
            </a:r>
            <a:r>
              <a:rPr kumimoji="1" lang="en-US" alt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Park  </a:t>
            </a:r>
            <a:r>
              <a:rPr lang="en-US" alt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</a:t>
            </a:r>
            <a:r>
              <a:rPr kumimoji="1" lang="en-US" alt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Meiji Era</a:t>
            </a:r>
            <a:endParaRPr kumimoji="1"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https://upload.wikimedia.org/wikipedia/commons/c/c3/MET_DP147913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33" y="934738"/>
            <a:ext cx="9469106" cy="4928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角丸四角形 4"/>
          <p:cNvSpPr/>
          <p:nvPr/>
        </p:nvSpPr>
        <p:spPr>
          <a:xfrm>
            <a:off x="714333" y="5863408"/>
            <a:ext cx="9282064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During the Tokugawa </a:t>
            </a:r>
            <a:r>
              <a:rPr kumimoji="1" lang="en-US" altLang="ja-JP" dirty="0" err="1"/>
              <a:t>Shogunate</a:t>
            </a:r>
            <a:r>
              <a:rPr lang="en-US" altLang="ja-JP" dirty="0"/>
              <a:t>, Japan has closed the door to Foreign Countries.</a:t>
            </a:r>
          </a:p>
          <a:p>
            <a:pPr algn="ctr"/>
            <a:r>
              <a:rPr kumimoji="1" lang="en-US" altLang="ja-JP" dirty="0"/>
              <a:t>In Meiji, we opened the door to the World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8368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Ueno Park  </a:t>
            </a:r>
            <a:r>
              <a:rPr kumimoji="1" lang="en-US" altLang="ja-JP" sz="3200" dirty="0"/>
              <a:t>in 2019</a:t>
            </a:r>
            <a:r>
              <a:rPr lang="en-US" altLang="ja-JP" sz="3200" dirty="0"/>
              <a:t> </a:t>
            </a:r>
            <a:endParaRPr kumimoji="1" lang="ja-JP" altLang="en-US" sz="3200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924" y="1414021"/>
            <a:ext cx="8362486" cy="5443979"/>
          </a:xfrm>
        </p:spPr>
      </p:pic>
    </p:spTree>
    <p:extLst>
      <p:ext uri="{BB962C8B-B14F-4D97-AF65-F5344CB8AC3E}">
        <p14:creationId xmlns:p14="http://schemas.microsoft.com/office/powerpoint/2010/main" val="166276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コンテンツ プレースホルダー 6"/>
          <p:cNvSpPr>
            <a:spLocks noGrp="1"/>
          </p:cNvSpPr>
          <p:nvPr>
            <p:ph idx="1"/>
          </p:nvPr>
        </p:nvSpPr>
        <p:spPr>
          <a:xfrm>
            <a:off x="699571" y="1818276"/>
            <a:ext cx="10479706" cy="708892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ja-JP" sz="2400" dirty="0"/>
              <a:t>8</a:t>
            </a:r>
            <a:r>
              <a:rPr lang="en-US" altLang="ja-JP" sz="2400" baseline="30000" dirty="0"/>
              <a:t>th</a:t>
            </a:r>
            <a:r>
              <a:rPr lang="en-US" altLang="ja-JP" sz="2400" dirty="0"/>
              <a:t> Century</a:t>
            </a:r>
            <a:r>
              <a:rPr lang="ja-JP" altLang="en-US" sz="2400" dirty="0"/>
              <a:t>　　　　　　</a:t>
            </a:r>
            <a:r>
              <a:rPr kumimoji="1" lang="ja-JP" altLang="en-US" sz="2400" dirty="0"/>
              <a:t>　　　</a:t>
            </a:r>
            <a:r>
              <a:rPr lang="ja-JP" altLang="en-US" sz="2400" dirty="0"/>
              <a:t>           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   </a:t>
            </a:r>
            <a:r>
              <a:rPr lang="en-US" altLang="ja-JP" sz="2400" u="sng" dirty="0"/>
              <a:t>Ume </a:t>
            </a:r>
            <a:r>
              <a:rPr lang="en-US" altLang="ja-JP" sz="2400" dirty="0"/>
              <a:t>blossoms, were popular for Hanami.</a:t>
            </a:r>
          </a:p>
          <a:p>
            <a:pPr marL="0" indent="0">
              <a:buNone/>
            </a:pPr>
            <a:r>
              <a:rPr lang="en-US" altLang="ja-JP" sz="2400" dirty="0"/>
              <a:t>(Japanese apricots)</a:t>
            </a:r>
          </a:p>
          <a:p>
            <a:pPr marL="0" indent="0">
              <a:buNone/>
            </a:pPr>
            <a:endParaRPr kumimoji="1" lang="en-US" altLang="ja-JP" sz="2400" dirty="0"/>
          </a:p>
          <a:p>
            <a:pPr marL="0" indent="0">
              <a:buNone/>
            </a:pPr>
            <a:endParaRPr kumimoji="1"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kumimoji="1" lang="en-US" altLang="ja-JP" sz="2400" dirty="0"/>
          </a:p>
          <a:p>
            <a:pPr marL="0" indent="0">
              <a:buNone/>
            </a:pPr>
            <a:r>
              <a:rPr kumimoji="1" lang="ja-JP" altLang="en-US" sz="2400" dirty="0"/>
              <a:t>　　　　　　　　　　　　　　　　　　　　　　　　</a:t>
            </a:r>
            <a:r>
              <a:rPr lang="en-US" altLang="ja-JP" sz="3600" dirty="0"/>
              <a:t>umeboshi</a:t>
            </a:r>
          </a:p>
          <a:p>
            <a:pPr marL="0" indent="0">
              <a:buNone/>
            </a:pPr>
            <a:endParaRPr kumimoji="1"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 </a:t>
            </a:r>
            <a:r>
              <a:rPr lang="ja-JP" altLang="en-US" sz="2400" dirty="0"/>
              <a:t>　　　　　　　　　　　　　　　　　　　　　　　　　</a:t>
            </a:r>
            <a:r>
              <a:rPr lang="en-US" altLang="ja-JP" sz="2400" dirty="0"/>
              <a:t>                                          </a:t>
            </a:r>
            <a:r>
              <a:rPr lang="ja-JP" altLang="en-US" sz="2400" dirty="0"/>
              <a:t>　　　　　　　　　</a:t>
            </a:r>
            <a:endParaRPr lang="en-US" altLang="ja-JP" sz="2400" dirty="0"/>
          </a:p>
          <a:p>
            <a:pPr marL="0" indent="0">
              <a:buNone/>
            </a:pPr>
            <a:endParaRPr kumimoji="1" lang="en-US" altLang="ja-JP" sz="2400" dirty="0"/>
          </a:p>
          <a:p>
            <a:pPr marL="0" indent="0">
              <a:buNone/>
            </a:pPr>
            <a:endParaRPr kumimoji="1" lang="en-US" altLang="ja-JP" sz="2400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5443" y="192805"/>
            <a:ext cx="4906557" cy="3265090"/>
          </a:xfrm>
          <a:prstGeom prst="rect">
            <a:avLst/>
          </a:prstGeom>
        </p:spPr>
      </p:pic>
      <p:pic>
        <p:nvPicPr>
          <p:cNvPr id="6" name="図 5" descr="https://upload.wikimedia.org/wikipedia/commons/thumb/a/af/Fruits_of_Japanese_plum.jpg/250px-Fruits_of_Japanese_plum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62" y="3640327"/>
            <a:ext cx="3194829" cy="227445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タイトル 7"/>
          <p:cNvSpPr>
            <a:spLocks noGrp="1"/>
          </p:cNvSpPr>
          <p:nvPr>
            <p:ph type="title"/>
          </p:nvPr>
        </p:nvSpPr>
        <p:spPr>
          <a:xfrm>
            <a:off x="496376" y="125001"/>
            <a:ext cx="7897689" cy="1693275"/>
          </a:xfrm>
        </p:spPr>
        <p:txBody>
          <a:bodyPr>
            <a:normAutofit/>
          </a:bodyPr>
          <a:lstStyle/>
          <a:p>
            <a:r>
              <a:rPr lang="en-US" altLang="ja-JP" sz="4400" dirty="0"/>
              <a:t>History of </a:t>
            </a:r>
            <a:r>
              <a:rPr lang="en-US" altLang="ja-JP" sz="67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行書体" panose="03000600000000000000" pitchFamily="66" charset="-128"/>
                <a:ea typeface="HGP行書体" panose="03000600000000000000" pitchFamily="66" charset="-128"/>
              </a:rPr>
              <a:t>Hanami</a:t>
            </a:r>
            <a:endParaRPr kumimoji="1" lang="ja-JP" altLang="en-US" sz="6700" dirty="0"/>
          </a:p>
        </p:txBody>
      </p:sp>
      <p:pic>
        <p:nvPicPr>
          <p:cNvPr id="1026" name="Picture 2" descr="梅の実 写真素材 [ 5109035 ] - フォトライブラリー photolibraryの画像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2623" y="3853919"/>
            <a:ext cx="3015025" cy="2060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Amazon | 大粒 完熟南高梅【しその風味香る 塩分10%】紀州南高梅 高級 ...の画像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062" y="3828577"/>
            <a:ext cx="2942281" cy="1897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104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Ue</a:t>
            </a:r>
            <a:r>
              <a:rPr kumimoji="1" lang="en-US" altLang="ja-JP" dirty="0"/>
              <a:t>no Park</a:t>
            </a:r>
            <a:br>
              <a:rPr kumimoji="1" lang="en-US" altLang="ja-JP" dirty="0"/>
            </a:br>
            <a:endParaRPr kumimoji="1" lang="ja-JP" altLang="en-US" dirty="0"/>
          </a:p>
        </p:txBody>
      </p:sp>
      <p:pic>
        <p:nvPicPr>
          <p:cNvPr id="4" name="コンテンツ プレースホルダー 3" descr="cherry blossom season at ueno park, tokyo, japan - 上野公園 桜 ストックフォトと画像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1423447"/>
            <a:ext cx="8806031" cy="55335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32408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25321" y="327259"/>
            <a:ext cx="10515600" cy="600020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/>
              <a:t>Inner Moat of t</a:t>
            </a:r>
            <a:r>
              <a:rPr kumimoji="1" lang="en-US" altLang="ja-JP" dirty="0" smtClean="0"/>
              <a:t>he Imperial Palace    </a:t>
            </a:r>
            <a:r>
              <a:rPr kumimoji="1" lang="en-US" altLang="ja-JP" sz="2700" dirty="0" smtClean="0"/>
              <a:t>Enjoy </a:t>
            </a:r>
            <a:r>
              <a:rPr kumimoji="1" lang="en-US" altLang="ja-JP" sz="2700" dirty="0"/>
              <a:t>Rowing </a:t>
            </a:r>
            <a:r>
              <a:rPr kumimoji="1" lang="en-US" altLang="ja-JP" sz="2700" dirty="0" err="1" smtClean="0"/>
              <a:t>BoatI</a:t>
            </a:r>
            <a:endParaRPr kumimoji="1" lang="ja-JP" altLang="en-US" sz="2700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321" y="927279"/>
            <a:ext cx="10069390" cy="5930721"/>
          </a:xfrm>
        </p:spPr>
      </p:pic>
    </p:spTree>
    <p:extLst>
      <p:ext uri="{BB962C8B-B14F-4D97-AF65-F5344CB8AC3E}">
        <p14:creationId xmlns:p14="http://schemas.microsoft.com/office/powerpoint/2010/main" val="3762719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Kashiwa</a:t>
            </a:r>
            <a:r>
              <a:rPr lang="ja-JP" altLang="en-US" dirty="0"/>
              <a:t>　</a:t>
            </a:r>
            <a:r>
              <a:rPr lang="ja-JP" altLang="en-US" dirty="0" smtClean="0"/>
              <a:t>　</a:t>
            </a:r>
            <a:r>
              <a:rPr lang="en-US" altLang="ja-JP" dirty="0" err="1" smtClean="0"/>
              <a:t>Oohorigawa</a:t>
            </a:r>
            <a:r>
              <a:rPr lang="en-US" altLang="ja-JP" dirty="0" smtClean="0"/>
              <a:t> Riverside</a:t>
            </a:r>
            <a:br>
              <a:rPr lang="en-US" altLang="ja-JP" dirty="0" smtClean="0"/>
            </a:br>
            <a:r>
              <a:rPr lang="en-US" altLang="ja-JP" dirty="0"/>
              <a:t> </a:t>
            </a:r>
            <a:r>
              <a:rPr lang="en-US" altLang="ja-JP" dirty="0" err="1" smtClean="0"/>
              <a:t>Riverside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317169"/>
            <a:ext cx="9484761" cy="5540831"/>
          </a:xfrm>
        </p:spPr>
      </p:pic>
    </p:spTree>
    <p:extLst>
      <p:ext uri="{BB962C8B-B14F-4D97-AF65-F5344CB8AC3E}">
        <p14:creationId xmlns:p14="http://schemas.microsoft.com/office/powerpoint/2010/main" val="1191750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Kashiwa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663" y="1132114"/>
            <a:ext cx="9385955" cy="5725886"/>
          </a:xfrm>
        </p:spPr>
      </p:pic>
    </p:spTree>
    <p:extLst>
      <p:ext uri="{BB962C8B-B14F-4D97-AF65-F5344CB8AC3E}">
        <p14:creationId xmlns:p14="http://schemas.microsoft.com/office/powerpoint/2010/main" val="3393315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46782" y="203308"/>
            <a:ext cx="8596668" cy="1669143"/>
          </a:xfrm>
        </p:spPr>
        <p:txBody>
          <a:bodyPr/>
          <a:lstStyle/>
          <a:p>
            <a:r>
              <a:rPr kumimoji="1" lang="en-US" altLang="ja-JP" dirty="0" smtClean="0"/>
              <a:t>Kashiwa     </a:t>
            </a:r>
            <a:r>
              <a:rPr kumimoji="1" lang="en-US" altLang="ja-JP" sz="2800" dirty="0" err="1" smtClean="0"/>
              <a:t>Nishiguchi</a:t>
            </a:r>
            <a:r>
              <a:rPr kumimoji="1" lang="en-US" altLang="ja-JP" sz="2800" dirty="0" smtClean="0"/>
              <a:t> Park</a:t>
            </a:r>
            <a:endParaRPr kumimoji="1" lang="ja-JP" altLang="en-US" sz="2800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73" y="1037880"/>
            <a:ext cx="10346880" cy="5820120"/>
          </a:xfrm>
        </p:spPr>
      </p:pic>
    </p:spTree>
    <p:extLst>
      <p:ext uri="{BB962C8B-B14F-4D97-AF65-F5344CB8AC3E}">
        <p14:creationId xmlns:p14="http://schemas.microsoft.com/office/powerpoint/2010/main" val="4122745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594" y="892629"/>
            <a:ext cx="10624456" cy="5976257"/>
          </a:xfrm>
        </p:spPr>
      </p:pic>
    </p:spTree>
    <p:extLst>
      <p:ext uri="{BB962C8B-B14F-4D97-AF65-F5344CB8AC3E}">
        <p14:creationId xmlns:p14="http://schemas.microsoft.com/office/powerpoint/2010/main" val="1190909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Picture 2" descr="https://upload.wikimedia.org/wikipedia/commons/thumb/5/52/Yoshino_Sakura_Tidal_Basin_DC.jpg/220px-Yoshino_Sakura_Tidal_Basin_DC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225" y="873889"/>
            <a:ext cx="8599990" cy="5908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5234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 descr="桜湯 写真素材">
            <a:extLst>
              <a:ext uri="{FF2B5EF4-FFF2-40B4-BE49-F238E27FC236}">
                <a16:creationId xmlns:a16="http://schemas.microsoft.com/office/drawing/2014/main" xmlns="" id="{59EE16AD-BC1B-4132-9CD6-83896DA56015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942" y="1631347"/>
            <a:ext cx="3254478" cy="248793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図 4" descr=" 桜餅 道明寺 イラスト リアル 皿">
            <a:extLst>
              <a:ext uri="{FF2B5EF4-FFF2-40B4-BE49-F238E27FC236}">
                <a16:creationId xmlns:a16="http://schemas.microsoft.com/office/drawing/2014/main" xmlns="" id="{68B3B29C-0F81-454E-BF7C-D95C17CB8447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401" y="1241086"/>
            <a:ext cx="3617109" cy="248793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xmlns="" id="{83C7BD75-913C-479E-8110-7A978CDF3A50}"/>
              </a:ext>
            </a:extLst>
          </p:cNvPr>
          <p:cNvSpPr txBox="1"/>
          <p:nvPr/>
        </p:nvSpPr>
        <p:spPr>
          <a:xfrm>
            <a:off x="1173117" y="4817807"/>
            <a:ext cx="852456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ja-JP" altLang="en-US" sz="3200" dirty="0"/>
              <a:t>　　</a:t>
            </a:r>
            <a:r>
              <a:rPr lang="en-US" altLang="ja-JP" sz="3200" dirty="0"/>
              <a:t>9</a:t>
            </a:r>
            <a:r>
              <a:rPr lang="en-US" altLang="ja-JP" sz="3200" baseline="30000" dirty="0"/>
              <a:t>th</a:t>
            </a:r>
            <a:r>
              <a:rPr lang="en-US" altLang="ja-JP" sz="3200" dirty="0"/>
              <a:t> </a:t>
            </a:r>
            <a:r>
              <a:rPr kumimoji="1" lang="en-US" altLang="ja-JP" sz="3200" dirty="0"/>
              <a:t>Century        </a:t>
            </a:r>
          </a:p>
          <a:p>
            <a:pPr marL="0" indent="0">
              <a:buNone/>
            </a:pPr>
            <a:r>
              <a:rPr lang="en-US" altLang="ja-JP" sz="3200" dirty="0"/>
              <a:t>Cherry blossoms</a:t>
            </a:r>
            <a:r>
              <a:rPr lang="ja-JP" altLang="en-US" sz="3200" dirty="0"/>
              <a:t>🌸</a:t>
            </a:r>
            <a:r>
              <a:rPr lang="en-US" altLang="ja-JP" sz="3200" dirty="0"/>
              <a:t> are popular for Hanami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xmlns="" id="{7D8DB3F5-0B26-43CC-8AD1-52A752ABFB89}"/>
              </a:ext>
            </a:extLst>
          </p:cNvPr>
          <p:cNvSpPr txBox="1"/>
          <p:nvPr/>
        </p:nvSpPr>
        <p:spPr>
          <a:xfrm>
            <a:off x="1262315" y="769573"/>
            <a:ext cx="239681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/>
              <a:t>🌸</a:t>
            </a:r>
            <a:r>
              <a:rPr kumimoji="1" lang="en-US" altLang="ja-JP" sz="3200" dirty="0" err="1"/>
              <a:t>Sakurayu</a:t>
            </a:r>
            <a:endParaRPr kumimoji="1" lang="en-US" altLang="ja-JP" sz="3200" dirty="0"/>
          </a:p>
          <a:p>
            <a:endParaRPr kumimoji="1" lang="ja-JP" altLang="en-US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xmlns="" id="{52B34502-9B8D-46A6-BF18-029F5FFE9883}"/>
              </a:ext>
            </a:extLst>
          </p:cNvPr>
          <p:cNvSpPr txBox="1"/>
          <p:nvPr/>
        </p:nvSpPr>
        <p:spPr>
          <a:xfrm>
            <a:off x="5705715" y="769573"/>
            <a:ext cx="307648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/>
              <a:t>🌸</a:t>
            </a:r>
            <a:r>
              <a:rPr kumimoji="1" lang="en-US" altLang="ja-JP" sz="3200" dirty="0" err="1"/>
              <a:t>Sakuramochi</a:t>
            </a:r>
            <a:endParaRPr kumimoji="1" lang="en-US" altLang="ja-JP" sz="3200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2600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723" y="-289351"/>
            <a:ext cx="9011559" cy="7662963"/>
          </a:xfrm>
          <a:prstGeom prst="rect">
            <a:avLst/>
          </a:prstGeom>
        </p:spPr>
      </p:pic>
      <p:sp>
        <p:nvSpPr>
          <p:cNvPr id="8" name="テキスト プレースホルダー 7"/>
          <p:cNvSpPr>
            <a:spLocks noGrp="1"/>
          </p:cNvSpPr>
          <p:nvPr>
            <p:ph type="body" sz="half" idx="4294967295"/>
          </p:nvPr>
        </p:nvSpPr>
        <p:spPr>
          <a:xfrm>
            <a:off x="462117" y="403123"/>
            <a:ext cx="5338916" cy="5751871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en-US" altLang="ja-JP" sz="17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行書体" panose="03000600000000000000" pitchFamily="66" charset="-128"/>
                <a:ea typeface="HGP行書体" panose="03000600000000000000" pitchFamily="66" charset="-128"/>
              </a:rPr>
              <a:t>Hanami</a:t>
            </a:r>
            <a:endParaRPr lang="en-US" altLang="ja-JP" sz="176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>
              <a:buNone/>
            </a:pPr>
            <a:r>
              <a:rPr lang="en-US" altLang="ja-JP" sz="86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was spread  Imperial Family </a:t>
            </a:r>
          </a:p>
          <a:p>
            <a:pPr marL="0" indent="0">
              <a:buNone/>
            </a:pPr>
            <a:endParaRPr lang="en-US" altLang="ja-JP" sz="86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>
              <a:buNone/>
            </a:pPr>
            <a:r>
              <a:rPr lang="ja-JP" altLang="en-US" sz="86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 ・</a:t>
            </a:r>
            <a:r>
              <a:rPr lang="en-US" altLang="ja-JP" sz="86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Oldest record of</a:t>
            </a:r>
            <a:r>
              <a:rPr lang="ja-JP" altLang="en-US" sz="86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 </a:t>
            </a:r>
            <a:r>
              <a:rPr lang="en-US" altLang="ja-JP" sz="86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Hanami</a:t>
            </a:r>
          </a:p>
          <a:p>
            <a:pPr marL="0" indent="0">
              <a:buNone/>
            </a:pPr>
            <a:r>
              <a:rPr lang="ja-JP" altLang="en-US" sz="86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      </a:t>
            </a:r>
            <a:r>
              <a:rPr lang="en-US" altLang="ja-JP" sz="8600" dirty="0">
                <a:solidFill>
                  <a:schemeClr val="accent2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Emperor Saga held</a:t>
            </a:r>
          </a:p>
          <a:p>
            <a:pPr marL="0" indent="0">
              <a:buNone/>
            </a:pPr>
            <a:r>
              <a:rPr lang="en-US" altLang="ja-JP" sz="8600" dirty="0">
                <a:solidFill>
                  <a:schemeClr val="accent2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      </a:t>
            </a:r>
            <a:r>
              <a:rPr lang="en-US" altLang="ja-JP" sz="8600" dirty="0" err="1">
                <a:solidFill>
                  <a:schemeClr val="accent2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hanami</a:t>
            </a:r>
            <a:r>
              <a:rPr lang="en-US" altLang="ja-JP" sz="8600" dirty="0">
                <a:solidFill>
                  <a:schemeClr val="accent2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 party in 812</a:t>
            </a:r>
          </a:p>
          <a:p>
            <a:pPr marL="0" indent="0">
              <a:buNone/>
            </a:pPr>
            <a:endParaRPr lang="en-US" altLang="ja-JP" sz="86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>
              <a:buNone/>
            </a:pPr>
            <a:r>
              <a:rPr lang="en-US" altLang="ja-JP" sz="86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  </a:t>
            </a:r>
            <a:r>
              <a:rPr lang="ja-JP" altLang="en-US" sz="86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・</a:t>
            </a:r>
            <a:r>
              <a:rPr lang="en-US" altLang="ja-JP" sz="86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The Tale of </a:t>
            </a:r>
            <a:r>
              <a:rPr lang="en-US" altLang="ja-JP" sz="8600" dirty="0" err="1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Genji</a:t>
            </a:r>
            <a:endParaRPr lang="en-US" altLang="ja-JP" sz="86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>
              <a:buNone/>
            </a:pPr>
            <a:r>
              <a:rPr lang="en-US" altLang="ja-JP" sz="86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           by </a:t>
            </a:r>
            <a:r>
              <a:rPr lang="en-US" altLang="ja-JP" sz="8600" dirty="0" err="1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courtlady</a:t>
            </a:r>
            <a:endParaRPr lang="en-US" altLang="ja-JP" sz="86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>
              <a:buNone/>
            </a:pPr>
            <a:r>
              <a:rPr lang="en-US" altLang="ja-JP" sz="72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 </a:t>
            </a:r>
          </a:p>
          <a:p>
            <a:endParaRPr lang="en-US" altLang="ja-JP" sz="2400" dirty="0"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endParaRPr lang="en-US" altLang="ja-JP" sz="2400" dirty="0"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endParaRPr lang="en-US" altLang="ja-JP" sz="2400" dirty="0"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endParaRPr kumimoji="1" lang="ja-JP" altLang="en-US" sz="2400" dirty="0"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363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254643" y="2025565"/>
            <a:ext cx="6271902" cy="393954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endParaRPr lang="en-US" altLang="ja-JP" sz="2400" dirty="0">
              <a:latin typeface="+mn-ea"/>
            </a:endParaRPr>
          </a:p>
          <a:p>
            <a:r>
              <a:rPr lang="en-US" altLang="ja-JP" sz="2400" dirty="0">
                <a:latin typeface="+mn-ea"/>
              </a:rPr>
              <a:t>#1   Yoshino Hanami   in 1594</a:t>
            </a:r>
          </a:p>
          <a:p>
            <a:r>
              <a:rPr lang="en-US" altLang="ja-JP" sz="2400" dirty="0">
                <a:latin typeface="+mn-ea"/>
              </a:rPr>
              <a:t>      5000 </a:t>
            </a:r>
            <a:r>
              <a:rPr lang="ja-JP" altLang="en-US" sz="2400" dirty="0">
                <a:latin typeface="+mn-ea"/>
              </a:rPr>
              <a:t> </a:t>
            </a:r>
            <a:r>
              <a:rPr lang="en-US" altLang="ja-JP" sz="2400" dirty="0">
                <a:latin typeface="+mn-ea"/>
              </a:rPr>
              <a:t>Samurai were invited.</a:t>
            </a:r>
            <a:r>
              <a:rPr lang="ja-JP" altLang="en-US" sz="2400" dirty="0">
                <a:latin typeface="+mn-ea"/>
              </a:rPr>
              <a:t>　　　</a:t>
            </a:r>
            <a:endParaRPr lang="en-US" altLang="ja-JP" sz="2400" dirty="0">
              <a:latin typeface="+mn-ea"/>
            </a:endParaRPr>
          </a:p>
          <a:p>
            <a:r>
              <a:rPr lang="ja-JP" altLang="en-US" sz="2400" dirty="0">
                <a:latin typeface="+mn-ea"/>
              </a:rPr>
              <a:t>　　</a:t>
            </a:r>
            <a:r>
              <a:rPr lang="en-US" altLang="ja-JP" sz="2400" dirty="0">
                <a:latin typeface="+mn-ea"/>
              </a:rPr>
              <a:t>for 5 days long!</a:t>
            </a:r>
          </a:p>
          <a:p>
            <a:endParaRPr lang="en-US" altLang="ja-JP" sz="2400" dirty="0">
              <a:latin typeface="+mn-ea"/>
            </a:endParaRPr>
          </a:p>
          <a:p>
            <a:r>
              <a:rPr lang="en-US" altLang="ja-JP" sz="2400" dirty="0">
                <a:latin typeface="+mn-ea"/>
              </a:rPr>
              <a:t>     with Tea Ceremony</a:t>
            </a:r>
          </a:p>
          <a:p>
            <a:r>
              <a:rPr lang="en-US" altLang="ja-JP" sz="2400" dirty="0">
                <a:latin typeface="+mn-ea"/>
              </a:rPr>
              <a:t>     making poems</a:t>
            </a:r>
          </a:p>
          <a:p>
            <a:r>
              <a:rPr lang="en-US" altLang="ja-JP" sz="2400" dirty="0">
                <a:latin typeface="+mn-ea"/>
              </a:rPr>
              <a:t>     Performing Noh plays</a:t>
            </a:r>
            <a:r>
              <a:rPr lang="ja-JP" altLang="en-US" sz="2400" dirty="0">
                <a:latin typeface="+mn-ea"/>
              </a:rPr>
              <a:t>　</a:t>
            </a:r>
            <a:endParaRPr lang="en-US" altLang="ja-JP" sz="2400" dirty="0">
              <a:latin typeface="+mn-ea"/>
            </a:endParaRPr>
          </a:p>
          <a:p>
            <a:endParaRPr lang="en-US" altLang="ja-JP" sz="2400" dirty="0">
              <a:latin typeface="+mn-ea"/>
            </a:endParaRPr>
          </a:p>
          <a:p>
            <a:endParaRPr lang="en-US" altLang="ja-JP" sz="1600" dirty="0">
              <a:latin typeface="+mn-ea"/>
            </a:endParaRPr>
          </a:p>
          <a:p>
            <a:r>
              <a:rPr lang="en-US" altLang="ja-JP" dirty="0">
                <a:latin typeface="+mn-ea"/>
              </a:rPr>
              <a:t>    </a:t>
            </a:r>
            <a:endParaRPr lang="ja-JP" altLang="en-US" dirty="0">
              <a:latin typeface="+mn-ea"/>
            </a:endParaRPr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138896" y="179490"/>
            <a:ext cx="11065397" cy="1472558"/>
          </a:xfrm>
        </p:spPr>
        <p:txBody>
          <a:bodyPr>
            <a:normAutofit fontScale="90000"/>
          </a:bodyPr>
          <a:lstStyle/>
          <a:p>
            <a:r>
              <a:rPr lang="ja-JP" alt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行書体" panose="03000600000000000000" pitchFamily="66" charset="-128"/>
                <a:ea typeface="HGP行書体" panose="03000600000000000000" pitchFamily="66" charset="-128"/>
              </a:rPr>
              <a:t>　</a:t>
            </a:r>
            <a:r>
              <a:rPr lang="en-US" altLang="ja-JP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行書体" panose="03000600000000000000" pitchFamily="66" charset="-128"/>
                <a:ea typeface="HGP行書体" panose="03000600000000000000" pitchFamily="66" charset="-128"/>
              </a:rPr>
              <a:t>2 </a:t>
            </a:r>
            <a:r>
              <a:rPr lang="en-US" altLang="ja-JP" sz="67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行書体" panose="03000600000000000000" pitchFamily="66" charset="-128"/>
                <a:ea typeface="HGP行書体" panose="03000600000000000000" pitchFamily="66" charset="-128"/>
              </a:rPr>
              <a:t>Hanami </a:t>
            </a:r>
            <a:r>
              <a:rPr lang="en-US" altLang="ja-JP" sz="67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行書体" panose="03000600000000000000" pitchFamily="66" charset="-128"/>
                <a:ea typeface="HGP行書体" panose="03000600000000000000" pitchFamily="66" charset="-128"/>
              </a:rPr>
              <a:t>Parties by </a:t>
            </a:r>
            <a:r>
              <a:rPr lang="en-US" altLang="ja-JP" sz="67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行書体" panose="03000600000000000000" pitchFamily="66" charset="-128"/>
                <a:ea typeface="HGP行書体" panose="03000600000000000000" pitchFamily="66" charset="-128"/>
              </a:rPr>
              <a:t>Hideyoshi</a:t>
            </a:r>
            <a:r>
              <a:rPr lang="en-US" altLang="ja-JP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行書体" panose="03000600000000000000" pitchFamily="66" charset="-128"/>
                <a:ea typeface="HGP行書体" panose="03000600000000000000" pitchFamily="66" charset="-128"/>
              </a:rPr>
              <a:t/>
            </a:r>
            <a:br>
              <a:rPr lang="en-US" altLang="ja-JP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行書体" panose="03000600000000000000" pitchFamily="66" charset="-128"/>
                <a:ea typeface="HGP行書体" panose="03000600000000000000" pitchFamily="66" charset="-128"/>
              </a:rPr>
            </a:br>
            <a:endParaRPr kumimoji="1" lang="ja-JP" altLang="en-US" sz="6000" dirty="0"/>
          </a:p>
        </p:txBody>
      </p:sp>
      <p:pic>
        <p:nvPicPr>
          <p:cNvPr id="6" name="Picture 2" descr="https://i1.wp.com/wakadokoro.com/wp-content/uploads/2016/03/3761661.jpg?fit=639%2C426&amp;ssl=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8056" y="1110438"/>
            <a:ext cx="6913944" cy="6141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1136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6367"/>
            <a:ext cx="8596668" cy="6616912"/>
          </a:xfrm>
        </p:spPr>
        <p:txBody>
          <a:bodyPr>
            <a:noAutofit/>
          </a:bodyPr>
          <a:lstStyle/>
          <a:p>
            <a:r>
              <a:rPr lang="en-US" altLang="ja-JP" sz="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行書体" panose="03000600000000000000" pitchFamily="66" charset="-128"/>
                <a:ea typeface="HGP行書体" panose="03000600000000000000" pitchFamily="66" charset="-128"/>
              </a:rPr>
              <a:t>Hanami-2</a:t>
            </a:r>
            <a:r>
              <a:rPr lang="ja-JP" altLang="en-US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行書体" panose="03000600000000000000" pitchFamily="66" charset="-128"/>
                <a:ea typeface="HGP行書体" panose="03000600000000000000" pitchFamily="66" charset="-128"/>
              </a:rPr>
              <a:t>　</a:t>
            </a:r>
            <a:r>
              <a:rPr lang="en-US" altLang="ja-JP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行書体" panose="03000600000000000000" pitchFamily="66" charset="-128"/>
                <a:ea typeface="HGP行書体" panose="03000600000000000000" pitchFamily="66" charset="-128"/>
              </a:rPr>
              <a:t/>
            </a:r>
            <a:br>
              <a:rPr lang="en-US" altLang="ja-JP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行書体" panose="03000600000000000000" pitchFamily="66" charset="-128"/>
                <a:ea typeface="HGP行書体" panose="03000600000000000000" pitchFamily="66" charset="-128"/>
              </a:rPr>
            </a:br>
            <a:r>
              <a:rPr lang="en-US" altLang="ja-JP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行書体" panose="03000600000000000000" pitchFamily="66" charset="-128"/>
                <a:ea typeface="HGP行書体" panose="03000600000000000000" pitchFamily="66" charset="-128"/>
              </a:rPr>
              <a:t/>
            </a:r>
            <a:br>
              <a:rPr lang="en-US" altLang="ja-JP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行書体" panose="03000600000000000000" pitchFamily="66" charset="-128"/>
                <a:ea typeface="HGP行書体" panose="03000600000000000000" pitchFamily="66" charset="-128"/>
              </a:rPr>
            </a:br>
            <a:r>
              <a:rPr lang="en-US" altLang="ja-JP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#</a:t>
            </a:r>
            <a:r>
              <a:rPr lang="en-US" altLang="ja-JP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2 </a:t>
            </a:r>
            <a:r>
              <a:rPr lang="en-US" altLang="ja-JP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Daigo</a:t>
            </a:r>
            <a:r>
              <a:rPr lang="en-US" altLang="ja-JP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         </a:t>
            </a:r>
            <a:br>
              <a:rPr lang="en-US" altLang="ja-JP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</a:br>
            <a:r>
              <a:rPr lang="en-US" altLang="ja-JP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</a:t>
            </a:r>
            <a:r>
              <a:rPr lang="en-US" altLang="ja-JP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     in 1598</a:t>
            </a:r>
            <a:br>
              <a:rPr lang="en-US" altLang="ja-JP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</a:br>
            <a:r>
              <a:rPr lang="en-US" altLang="ja-JP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/>
            </a:r>
            <a:br>
              <a:rPr lang="en-US" altLang="ja-JP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</a:br>
            <a:r>
              <a:rPr lang="en-US" altLang="ja-JP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/>
            </a:r>
            <a:br>
              <a:rPr lang="en-US" altLang="ja-JP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</a:br>
            <a:r>
              <a:rPr lang="en-US" altLang="ja-JP" sz="2400" dirty="0" smtClean="0">
                <a:solidFill>
                  <a:schemeClr val="tx1"/>
                </a:solidFill>
                <a:latin typeface="+mn-ea"/>
              </a:rPr>
              <a:t>1300 </a:t>
            </a:r>
            <a:r>
              <a:rPr lang="en-US" altLang="ja-JP" sz="2400" dirty="0">
                <a:solidFill>
                  <a:schemeClr val="tx1"/>
                </a:solidFill>
                <a:latin typeface="+mn-ea"/>
              </a:rPr>
              <a:t>women were invited.</a:t>
            </a:r>
            <a:br>
              <a:rPr lang="en-US" altLang="ja-JP" sz="2400" dirty="0">
                <a:solidFill>
                  <a:schemeClr val="tx1"/>
                </a:solidFill>
                <a:latin typeface="+mn-ea"/>
              </a:rPr>
            </a:br>
            <a:r>
              <a:rPr lang="ja-JP" altLang="en-US" sz="2400" dirty="0">
                <a:solidFill>
                  <a:schemeClr val="tx1"/>
                </a:solidFill>
                <a:latin typeface="+mn-ea"/>
              </a:rPr>
              <a:t> 　  </a:t>
            </a:r>
            <a:r>
              <a:rPr lang="en-US" altLang="ja-JP" sz="2400" dirty="0">
                <a:latin typeface="+mn-ea"/>
              </a:rPr>
              <a:t/>
            </a:r>
            <a:br>
              <a:rPr lang="en-US" altLang="ja-JP" sz="2400" dirty="0">
                <a:latin typeface="+mn-ea"/>
              </a:rPr>
            </a:br>
            <a:r>
              <a:rPr lang="ja-JP" alt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　 </a:t>
            </a:r>
            <a:r>
              <a:rPr lang="en-US" altLang="ja-JP" sz="2400" dirty="0" smtClean="0">
                <a:solidFill>
                  <a:schemeClr val="tx1"/>
                </a:solidFill>
                <a:latin typeface="+mn-ea"/>
              </a:rPr>
              <a:t>They </a:t>
            </a:r>
            <a:r>
              <a:rPr lang="en-US" altLang="ja-JP" sz="2400" dirty="0">
                <a:solidFill>
                  <a:schemeClr val="tx1"/>
                </a:solidFill>
                <a:latin typeface="+mn-ea"/>
              </a:rPr>
              <a:t>changed Kimono </a:t>
            </a:r>
            <a:br>
              <a:rPr lang="en-US" altLang="ja-JP" sz="2400" dirty="0">
                <a:solidFill>
                  <a:schemeClr val="tx1"/>
                </a:solidFill>
                <a:latin typeface="+mn-ea"/>
              </a:rPr>
            </a:br>
            <a:r>
              <a:rPr lang="en-US" altLang="ja-JP" sz="2400" dirty="0">
                <a:solidFill>
                  <a:schemeClr val="tx1"/>
                </a:solidFill>
                <a:latin typeface="+mn-ea"/>
              </a:rPr>
              <a:t>      2 times!</a:t>
            </a:r>
            <a:br>
              <a:rPr lang="en-US" altLang="ja-JP" sz="2400" dirty="0">
                <a:solidFill>
                  <a:schemeClr val="tx1"/>
                </a:solidFill>
                <a:latin typeface="+mn-ea"/>
              </a:rPr>
            </a:br>
            <a:r>
              <a:rPr lang="en-US" altLang="ja-JP" sz="3200" dirty="0">
                <a:solidFill>
                  <a:schemeClr val="tx1"/>
                </a:solidFill>
                <a:latin typeface="+mn-ea"/>
              </a:rPr>
              <a:t>      </a:t>
            </a:r>
            <a:r>
              <a:rPr lang="en-US" altLang="ja-JP" sz="4400" dirty="0">
                <a:latin typeface="+mn-ea"/>
              </a:rPr>
              <a:t/>
            </a:r>
            <a:br>
              <a:rPr lang="en-US" altLang="ja-JP" sz="4400" dirty="0">
                <a:latin typeface="+mn-ea"/>
              </a:rPr>
            </a:br>
            <a:r>
              <a:rPr lang="en-US" altLang="ja-JP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行書体" panose="03000600000000000000" pitchFamily="66" charset="-128"/>
                <a:ea typeface="HGP行書体" panose="03000600000000000000" pitchFamily="66" charset="-128"/>
              </a:rPr>
              <a:t/>
            </a:r>
            <a:br>
              <a:rPr lang="en-US" altLang="ja-JP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行書体" panose="03000600000000000000" pitchFamily="66" charset="-128"/>
                <a:ea typeface="HGP行書体" panose="03000600000000000000" pitchFamily="66" charset="-128"/>
              </a:rPr>
            </a:br>
            <a:r>
              <a:rPr lang="ja-JP" alt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行書体" panose="03000600000000000000" pitchFamily="66" charset="-128"/>
                <a:ea typeface="HGP行書体" panose="03000600000000000000" pitchFamily="66" charset="-128"/>
              </a:rPr>
              <a:t/>
            </a:r>
            <a:br>
              <a:rPr lang="ja-JP" alt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行書体" panose="03000600000000000000" pitchFamily="66" charset="-128"/>
                <a:ea typeface="HGP行書体" panose="03000600000000000000" pitchFamily="66" charset="-128"/>
              </a:rPr>
            </a:br>
            <a:r>
              <a:rPr lang="ja-JP" alt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行書体" panose="03000600000000000000" pitchFamily="66" charset="-128"/>
                <a:ea typeface="HGP行書体" panose="03000600000000000000" pitchFamily="66" charset="-128"/>
              </a:rPr>
              <a:t> </a:t>
            </a:r>
            <a:r>
              <a:rPr lang="ja-JP" alt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  </a:t>
            </a:r>
            <a:endParaRPr kumimoji="1" lang="ja-JP" altLang="en-US" sz="3200" dirty="0"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714" y="6367"/>
            <a:ext cx="8129286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81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499842" y="210063"/>
            <a:ext cx="5239736" cy="909637"/>
          </a:xfrm>
        </p:spPr>
        <p:txBody>
          <a:bodyPr>
            <a:normAutofit/>
          </a:bodyPr>
          <a:lstStyle/>
          <a:p>
            <a:r>
              <a:rPr kumimoji="1" lang="en-US" altLang="ja-JP" sz="2800" dirty="0" err="1">
                <a:latin typeface="+mj-ea"/>
              </a:rPr>
              <a:t>Daigoji</a:t>
            </a:r>
            <a:endParaRPr kumimoji="1" lang="ja-JP" altLang="en-US" sz="2800" dirty="0">
              <a:latin typeface="HGP行書体" panose="03000600000000000000" pitchFamily="66" charset="-128"/>
              <a:ea typeface="HGP行書体" panose="03000600000000000000" pitchFamily="66" charset="-128"/>
            </a:endParaRPr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600" y="1253067"/>
            <a:ext cx="7636933" cy="5198533"/>
          </a:xfrm>
        </p:spPr>
      </p:pic>
      <p:sp>
        <p:nvSpPr>
          <p:cNvPr id="5" name="テキスト プレースホルダー 4"/>
          <p:cNvSpPr>
            <a:spLocks noGrp="1"/>
          </p:cNvSpPr>
          <p:nvPr>
            <p:ph type="body" sz="half" idx="2"/>
          </p:nvPr>
        </p:nvSpPr>
        <p:spPr>
          <a:xfrm>
            <a:off x="3449558" y="6949133"/>
            <a:ext cx="3932237" cy="3811588"/>
          </a:xfrm>
        </p:spPr>
        <p:txBody>
          <a:bodyPr/>
          <a:lstStyle/>
          <a:p>
            <a:endParaRPr lang="en-US" altLang="ja-JP" sz="20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024197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419100"/>
            <a:ext cx="9753600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035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49086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/>
              <a:t>Cherry Blossoms in Kabuki</a:t>
            </a:r>
            <a:br>
              <a:rPr kumimoji="1" lang="en-US" altLang="ja-JP" dirty="0"/>
            </a:br>
            <a:r>
              <a:rPr kumimoji="1" lang="en-US" altLang="ja-JP" dirty="0"/>
              <a:t>            </a:t>
            </a:r>
            <a:r>
              <a:rPr lang="en-US" altLang="ja-JP" sz="3100" dirty="0">
                <a:solidFill>
                  <a:schemeClr val="tx1"/>
                </a:solidFill>
              </a:rPr>
              <a:t>Drama performed only by male actors</a:t>
            </a:r>
            <a:r>
              <a:rPr kumimoji="1" lang="en-US" altLang="ja-JP" sz="3100" dirty="0">
                <a:solidFill>
                  <a:schemeClr val="tx1"/>
                </a:solidFill>
              </a:rPr>
              <a:t/>
            </a:r>
            <a:br>
              <a:rPr kumimoji="1" lang="en-US" altLang="ja-JP" sz="3100" dirty="0">
                <a:solidFill>
                  <a:schemeClr val="tx1"/>
                </a:solidFill>
              </a:rPr>
            </a:br>
            <a:endParaRPr kumimoji="1" lang="ja-JP" altLang="en-US" sz="3100" dirty="0">
              <a:solidFill>
                <a:schemeClr val="tx1"/>
              </a:solidFill>
            </a:endParaRPr>
          </a:p>
        </p:txBody>
      </p:sp>
      <p:pic>
        <p:nvPicPr>
          <p:cNvPr id="4" name="コンテンツ プレースホルダー 3" descr="ファイル:Kyō-ganoko Musume Dōjō-ji (April 1852 Edo Ichimura-za).jpg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170" y="1655180"/>
            <a:ext cx="9099489" cy="52028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26021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ファセット">
  <a:themeElements>
    <a:clrScheme name="ファセット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ファセット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ファセット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2710</TotalTime>
  <Words>138</Words>
  <Application>Microsoft Office PowerPoint</Application>
  <PresentationFormat>ワイド画面</PresentationFormat>
  <Paragraphs>87</Paragraphs>
  <Slides>26</Slides>
  <Notes>19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26</vt:i4>
      </vt:variant>
    </vt:vector>
  </HeadingPairs>
  <TitlesOfParts>
    <vt:vector size="37" baseType="lpstr">
      <vt:lpstr>AR P丸ゴシック体M</vt:lpstr>
      <vt:lpstr>HGP行書体</vt:lpstr>
      <vt:lpstr>ＭＳ Ｐゴシック</vt:lpstr>
      <vt:lpstr>华文新魏</vt:lpstr>
      <vt:lpstr>メイリオ</vt:lpstr>
      <vt:lpstr>游ゴシック Medium</vt:lpstr>
      <vt:lpstr>Arial</vt:lpstr>
      <vt:lpstr>Calibri</vt:lpstr>
      <vt:lpstr>Trebuchet MS</vt:lpstr>
      <vt:lpstr>Wingdings 3</vt:lpstr>
      <vt:lpstr>ファセット</vt:lpstr>
      <vt:lpstr>    Cherry Blossom　Viewing </vt:lpstr>
      <vt:lpstr>History of Hanami</vt:lpstr>
      <vt:lpstr>PowerPoint プレゼンテーション</vt:lpstr>
      <vt:lpstr>PowerPoint プレゼンテーション</vt:lpstr>
      <vt:lpstr>　2 Hanami Parties by Hideyoshi </vt:lpstr>
      <vt:lpstr>Hanami-2　  #2 Daigo                  in 1598   1300 women were invited.  　   　 They changed Kimono        2 times!             </vt:lpstr>
      <vt:lpstr>Daigoji</vt:lpstr>
      <vt:lpstr>PowerPoint プレゼンテーション</vt:lpstr>
      <vt:lpstr>Cherry Blossoms in Kabuki             Drama performed only by male actors </vt:lpstr>
      <vt:lpstr>PowerPoint プレゼンテーション</vt:lpstr>
      <vt:lpstr>  　　　　　　　　　 </vt:lpstr>
      <vt:lpstr>Edo Castle</vt:lpstr>
      <vt:lpstr> anami</vt:lpstr>
      <vt:lpstr>Ukiyoe  Ueno Park</vt:lpstr>
      <vt:lpstr>PowerPoint プレゼンテーション</vt:lpstr>
      <vt:lpstr> 　　　　　　　　　　　　　　　　　　　　　　</vt:lpstr>
      <vt:lpstr>PowerPoint プレゼンテーション</vt:lpstr>
      <vt:lpstr>Ueno Park  in Meiji Era</vt:lpstr>
      <vt:lpstr>Ueno Park  in 2019 </vt:lpstr>
      <vt:lpstr>Ueno Park </vt:lpstr>
      <vt:lpstr>Inner Moat of the Imperial Palace    Enjoy Rowing BoatI</vt:lpstr>
      <vt:lpstr>Kashiwa　　Oohorigawa Riverside  Riverside</vt:lpstr>
      <vt:lpstr>Kashiwa</vt:lpstr>
      <vt:lpstr>Kashiwa     Nishiguchi Park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Owner</dc:creator>
  <cp:lastModifiedBy>Owner</cp:lastModifiedBy>
  <cp:revision>137</cp:revision>
  <cp:lastPrinted>2021-04-01T07:46:06Z</cp:lastPrinted>
  <dcterms:created xsi:type="dcterms:W3CDTF">2021-01-01T16:29:52Z</dcterms:created>
  <dcterms:modified xsi:type="dcterms:W3CDTF">2021-04-12T15:10:23Z</dcterms:modified>
</cp:coreProperties>
</file>